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151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68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88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87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70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914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415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58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556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373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4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3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92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ED485E-2975-449C-8951-ACE9C3B81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0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스크린샷이(가) 표시된 사진&#10;&#10;높은 신뢰도로 생성된 설명">
            <a:extLst>
              <a:ext uri="{FF2B5EF4-FFF2-40B4-BE49-F238E27FC236}">
                <a16:creationId xmlns:a16="http://schemas.microsoft.com/office/drawing/2014/main" id="{56521000-0A61-46FA-BDB9-98C99C7E5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92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ì§ì¤ì ë°©ì¼ë¡ gifì ëí ì´ë¯¸ì§ ê²ìê²°ê³¼">
            <a:extLst>
              <a:ext uri="{FF2B5EF4-FFF2-40B4-BE49-F238E27FC236}">
                <a16:creationId xmlns:a16="http://schemas.microsoft.com/office/drawing/2014/main" id="{B849DE00-FA4E-453E-9FB3-37C73EA7CAB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9033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A23A62-4DFC-4FF0-928E-B685DF082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5" y="633873"/>
            <a:ext cx="8591910" cy="138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643C474-DE09-45E7-8797-31B3D5CBF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90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F6D6F37-5426-490A-B24A-005108BC5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6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음식, 그릇, 회이(가) 표시된 사진&#10;&#10;높은 신뢰도로 생성된 설명">
            <a:extLst>
              <a:ext uri="{FF2B5EF4-FFF2-40B4-BE49-F238E27FC236}">
                <a16:creationId xmlns:a16="http://schemas.microsoft.com/office/drawing/2014/main" id="{E6CA0C8A-77F8-4949-82C4-7C1A85B31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14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A28472C5-849D-444A-B20C-349CF79FE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남자, 실내, 벽이(가) 표시된 사진&#10;&#10;높은 신뢰도로 생성된 설명">
            <a:extLst>
              <a:ext uri="{FF2B5EF4-FFF2-40B4-BE49-F238E27FC236}">
                <a16:creationId xmlns:a16="http://schemas.microsoft.com/office/drawing/2014/main" id="{FC187629-F645-405B-A7EE-7D36D7E3F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3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E01B79-9A38-4601-B53A-2E0219562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016" y="1768662"/>
            <a:ext cx="4189098" cy="2899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753990-EA1F-4563-809A-4D69C0117CD4}"/>
              </a:ext>
            </a:extLst>
          </p:cNvPr>
          <p:cNvSpPr txBox="1"/>
          <p:nvPr/>
        </p:nvSpPr>
        <p:spPr>
          <a:xfrm>
            <a:off x="1084122" y="4667692"/>
            <a:ext cx="6975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Gitlab : https://gitlab.com/airaider77/mavely</a:t>
            </a:r>
            <a:endParaRPr lang="ko-KR" altLang="en-US" sz="2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364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67B266-5EBB-4352-8945-AC60F105C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9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E680908-8036-40BF-8323-B8E7C5C06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7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4867626-20BE-465A-83B4-F6E05572F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73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AAAEE665-81A1-49B5-8CE7-F8A9B20C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6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D7EFEC-ADF9-4233-A8E2-639F854FA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2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1CEA412-AE04-49E2-89FA-08D08788B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3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B16CB9-5C3E-48A2-8184-B57460914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96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28458AA-C627-45BC-BBF3-15CEB1A43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36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11</Words>
  <Application>Microsoft Office PowerPoint</Application>
  <PresentationFormat>화면 슬라이드 쇼(4:3)</PresentationFormat>
  <Paragraphs>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Noto Sans CJK KR Bold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msoffice212</dc:creator>
  <cp:lastModifiedBy>ms office212</cp:lastModifiedBy>
  <cp:revision>3</cp:revision>
  <dcterms:created xsi:type="dcterms:W3CDTF">2019-07-12T02:09:42Z</dcterms:created>
  <dcterms:modified xsi:type="dcterms:W3CDTF">2019-07-12T02:31:52Z</dcterms:modified>
</cp:coreProperties>
</file>